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09:11:42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389 0 24575,'-35'70'0,"-1"-1"0,1 0 0,-1 1 0,17-22 0,-1 0 0,-15 18 0,-11 16 0,2-7 0,16-25 0,16-29 0,3-17 0,-5-8 0,8-1 0,-6-12 0,11-1 0,1-5 0,5 6 0,4 3 0,0 1 0,0 3 0,-4-3 0,3 3 0,-7 1 0,7 0 0,4-2 0,-1 2 0,11-3 0,-4 1 0,6-1 0,0 0 0,9-1 0,-13 2 0,11-8 0,-13 7 0,6-11 0,0 10 0,-7-3 0,6 4 0,-6 1 0,7-6 0,0 3 0,-6 2 0,-3 3 0,-6 8 0,0-3 0,1 4 0,-1 0 0,0 0 0,-4 4 0,3-3 0,-7 7 0,3-3 0,-4 20 0,0 4 0,-13 16 0,-4 0 0,-13 0 0,8-10 0,3-8 0,9-15 0,1-8 0,-1-4 0,1 0 0,0 0 0,0-4 0,0-1 0,3-5 0,-3-6 0,4 6 0,-7-13 0,6 6 0,-3-1 0,3-4 0,0 11 0,1-5 0,5 7 0,0 0 0,0-1 0,0 1 0,0 0 0,5-7 0,7 4 0,7-11 0,5 10 0,9 1 0,-13 2 0,5 9 0,-16-3 0,7 4 0,-6 0 0,6 0 0,-11 4 0,3-3 0,-7 7 0,3-3 0,-4 4 0,0 0 0,-4-3 0,3 2 0,-7-3 0,-4 0 0,-5-1 0,-7-4 0,-10 0 0,-1 0 0,-22 0 0,18 0 0,-6 0 0,27 0 0,2 0 0,7 0 0,4-4 0,1-8 0,4 1 0,0-11 0,0 4 0,0 1 0,0 1 0,0 7 0,4 3 0,1-2 0,4 7 0,7-8 0,10 1 0,1-5 0,6 5 0,-9-2 0,0 8 0,-6-3 0,-3 5 0,-6 0 0,1 0 0,-1 4 0,0-3 0,0 3 0,0-4 0,-4 4 0,3 1 0,-3 0 0,4-1 0,-4 0 0,3 1 0,-3 4 0,1 0 0,2 1 0,-3-1 0,4 0 0,0 0 0,0 0 0,0-4 0,0-1 0,0-4 0,-4-4 0,-1-1 0,-4-4 0,0 0 0,0-1 0,0 1 0,-4 0 0,3 0 0,-7-1 0,3 5 0,0-3 0,-3 7 0,3-7 0,-5 7 0,1-7 0,0 7 0,0-3 0,0 4 0,-1-4 0,1 3 0,-16-10 0,12 5 0,-19-7 0,15 2 0,-8 4 0,8-2 0,-6 3 0,13-4 0,-6 0 0,7 0 0,3 1 0,-2 4 0,11 1 0,-2 12 0,8-6 0,-4 10 0,3-7 0,4 0 0,0 10 0,20-12 0,-17 11 0,25-6 0,-11 4 0,16 3 0,0 0 0,0-6 0,0-3 0,0-6 0,-9 0 0,-3 6 0,-9-5 0,0 10 0,0-5 0,0 1 0,-7-2 0,-1-5 0,-7 0 0,0 0 0,7 0 0,2 0 0,6 0 0,0 0 0,-7 0 0,5 0 0,-11 0 0,5 0 0,-7 0 0,0 0 0,0 0 0,0 0 0,0 0 0,1 0 0,-1 4 0,6-3 0,3 9 0,15-9 0,3 4 0,9-5 0,11 0 0,4 0 0,0 0 0,9 0 0,-9 0 0,11 0 0,-11 0 0,9 0 0,-21 0 0,8 0 0,-20 0 0,-3 0 0,-9 0 0,0 0 0,-6 0 0,-2 0 0,-7 0 0,0 0 0,0 0 0,0 0 0,0 0 0,0 0 0,0 0 0,0 0 0,1 0 0,-1 0 0,-4-4 0,3 3 0,-3-7 0,4 7 0,0-3 0,0 4 0,0-4 0,0 3 0,0-3 0,1 4 0,-1 0 0,0 0 0,0 0 0,0-4 0,0-2 0,-4-3 0,-1 0 0,-4 0 0,0-7 0,0 5 0,0-5 0,0 7 0,0 0 0,0 0 0,4-1 0,-3 1 0,3 0 0,-4 0 0,0 0 0,0-1 0,-4 5 0,-1 1 0,-11 4 0,-1 0 0,-1 0 0,-4 0 0,4 5 0,1-3 0,-6 3 0,12-5 0,-4 4 0,5 1 0,9 0 0,2-1 0,8-8 0,-4 3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09:11:42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1 101 24575,'14'-5'0,"-1"-3"0,-4 6 0,0-6 0,7 7 0,-5-3 0,4 0 0,-5 3 0,-1-3 0,0 4 0,0 0 0,0 0 0,0-4 0,0 3 0,0-3 0,0 4 0,0 0 0,1 0 0,-1 0 0,0 0 0,0 0 0,0 0 0,0 0 0,0 0 0,0 0 0,0 0 0,1 0 0,-1 0 0,0 0 0,0 0 0,0 0 0,0 0 0,0 0 0,0 0 0,0 0 0,0 0 0,1 0 0,5 0 0,-4 0 0,5 0 0,0 0 0,-6 0 0,6 0 0,-7 0 0,0 0 0,7 0 0,-5 0 0,5 0 0,-7 0 0,0 0 0,0 0 0,0 0 0,0 0 0,0 0 0,0 0 0,0 0 0,0 0 0,1 0 0,-1 0 0,0 0 0,0 0 0,0 0 0,0 0 0,0 0 0,0 0 0,0 0 0,0 0 0,1 0 0,5 0 0,-4 0 0,5 0 0,-7 0 0,0 0 0,0 0 0,0 0 0,0 0 0,0 0 0,7-6 0,-5 5 0,11-10 0,-11 10 0,5-4 0,-7 5 0,0 0 0,0 0 0,0 0 0,0 0 0,0 0 0,1 0 0,-1 0 0,0 0 0,0 0 0,0 0 0,0 0 0,0 0 0,0 0 0,0 0 0,0 0 0,7 0 0,-5 0 0,11 0 0,-11 0 0,5 0 0,-7 0 0,0 0 0,0 0 0,0 0 0,7 0 0,-5 0 0,5 0 0,-7 0 0,0 0 0,0 0 0,0 0 0,0 0 0,0 0 0,0 0 0,0 0 0,0 0 0,1 0 0,-1 0 0,0 0 0,-4 4 0,-5-3 0,-5 3 0,-5-4 0,1 0 0,0 0 0,0 0 0,0 0 0,-1 0 0,1 0 0,0 4 0,0-3 0,0 7 0,-1-7 0,1 3 0,0-4 0,0 0 0,0 0 0,-1 0 0,1 0 0,0 0 0,0 0 0,0 0 0,-7 0 0,5 0 0,-12 0 0,13 4 0,-6-3 0,15 3 0,6 0 0,5-3 0,3 3 0,-8 0 0,10-3 0,-2 3 0,4-4 0,6 0 0,-6 0 0,1 0 0,4 0 0,-11 0 0,4 0 0,-5 0 0,-1 0 0,0 0 0,0 0 0,0 0 0,0 0 0,0 0 0,0 0 0,0 0 0,1 0 0,-1 0 0,0 0 0,0 0 0,0 0 0,0 0 0,0 0 0,0 0 0,0 0 0,0 0 0,1 0 0,-1 0 0,0 0 0,0 0 0,0 0 0,-4-4 0,3 3 0,-7-7 0,11-1 0,-10-1 0,10-4 0,-5-2 0,2 6 0,2-2 0,-6 12 0,-1 5 0,-4 4 0,0 0 0,0 0 0,0 0 0,0 0 0,0 7 0,0-5 0,0 11 0,0-11 0,0 5 0,0-1 0,0-4 0,0 12 0,0-6 0,0 7 0,0-7 0,0 6 0,0-12 0,0 4 0,0-6 0,0 0 0,0 1 0,0-1 0,0 0 0,0 0 0,0 0 0,0 0 0,0 0 0,0 0 0,0 0 0,0 1 0,0-1 0,0 0 0,0 0 0,0 0 0,0 0 0,0 0 0,0 0 0,0 0 0,0 0 0,0-3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09:11:42.8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24575,'-5'9'0,"0"0"0,5 1 0,0-1 0,0 0 0,0 0 0,0 0 0,0 0 0,0 0 0,0 0 0,0 0 0,0 0 0,0 1 0,4-5 0,-3-5 0,8-6 0,-8-3 0,7 0 0,-3 0 0,0 0 0,3-1 0,-7 1 0,7 0 0,-3 0 0,4 0 0,0 4 0,0 0 0,0 5 0,1 0 0,-1 0 0,0 0 0,0 0 0,-4 4 0,3-3 0,-3 8 0,4-4 0,-4 4 0,3 0 0,-3 0 0,5-4 0,-1-1 0,0 0 0,0-3 0,0 3 0,0-4 0,0 0 0,0 0 0,0 0 0,0 0 0,1 0 0,-1 0 0,0 0 0,0 0 0,0 0 0,0 0 0,0 0 0,0 0 0,0 0 0,0 0 0,1 0 0,-1 0 0,0 0 0,0 0 0,0 0 0,0 0 0,0 0 0,0 0 0,0 0 0,1 0 0,-1 0 0,0 0 0,0 0 0,0 0 0,0 0 0,0 0 0,0 0 0,0 0 0,0 0 0,1 0 0,-1 0 0,0 0 0,0 0 0,0 0 0,0 0 0,0 0 0,0 0 0,0 0 0,0 0 0,1 0 0,-1 0 0,0 0 0,0 0 0,0 0 0,0 0 0,0 0 0,0 0 0,0 0 0,1 0 0,-1 0 0,0 0 0,0 0 0,0 0 0,0 0 0,-8 0 0,-9-5 0,-3 3 0,-11-8 0,-5 8 0,1-8 0,-8 3 0,10 0 0,11-2 0,-2 8 0,18-3 0,13 4 0,-4-4 0,19 3 0,-14-9 0,1 9 0,-3-5 0,-5 6 0,5 0 0,-4 0 0,5 0 0,-7 0 0,0 0 0,0 0 0,0 0 0,0 0 0,0 0 0,1 0 0,-1 0 0,0 0 0,0 0 0,0 0 0,0 0 0,0 0 0,0 0 0,0 0 0,0 0 0,1 0 0,-1 0 0,0 0 0,0 0 0,0 0 0,0 0 0,0 0 0,0 0 0,0 0 0,0 0 0,1 0 0,-1 4 0,0-3 0,0 8 0,0-8 0,0 3 0,0-4 0,0 0 0,-4 4 0,-1 1 0,-4 4 0,0 0 0,0 0 0,0 0 0,-4-4 0,-1 3 0,0-3 0,-4 11 0,-3-4 0,-1 4 0,-2-5 0,-1-1 0,5-1 0,-5-2 0,0 2 0,5-4 0,-11 7 0,11-3 0,-5-2 0,7 1 0,-7-7 0,5 3 0,-5-4 0,1 0 0,-3 0 0,-6 5 0,6-3 0,3 3 0,5-5 0,1 0 0,0 0 0,0 0 0,0-4 0,3-1 0,6 0 0,1-4 0,7 8 0,-2-7 0,9 2 0,3-5 0,6 4 0,0-3 0,-7 8 0,6-8 0,-13 8 0,6-3 0,0-1 0,-5 5 0,11-10 0,-11 10 0,4-4 0,-5 1 0,5 3 0,-4-8 0,5 8 0,-1-8 0,-4 8 0,5-5 0,-7 6 0,0 0 0,0 0 0,0 0 0,7 0 0,-5 0 0,11 0 0,-11 0 0,5 0 0,-7 0 0,0 0 0,0 0 0,7 0 0,-5 0 0,11 0 0,-11 0 0,11 0 0,-4 0 0,-1 0 0,5 0 0,-11 0 0,5 0 0,-7 0 0,0 0 0,0 0 0,0 0 0,0 0 0,0 0 0,1 0 0,-1 0 0,0 0 0,0 0 0,0 0 0,7 0 0,-6 0 0,6 0 0,-7 0 0,0 0 0,7 0 0,-5 0 0,5 0 0,-7 0 0,0 0 0,0 0 0,0 0 0,0 0 0,0 0 0,0 0 0,0 0 0,1 0 0,-1 0 0,0 0 0,0 0 0,0 0 0,0 0 0,0 0 0,0 0 0,0 0 0,1 0 0,-1 0 0,0 0 0,0 0 0,0 0 0,0 0 0,0 0 0,0 0 0,0 0 0,0 0 0,1 0 0,-1 0 0,0 0 0,0 0 0,0 0 0,0 0 0,0 0 0,0 0 0,0 0 0,0 0 0,1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09:11:42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0 24575,'5'9'0,"-1"0"0,-4 1 0,0-1 0,0 0 0,0 0 0,0 0 0,0 0 0,0 0 0,0 0 0,0 0 0,-4-4 0,-1-1 0,-4-4 0,-1 0 0,-5 0 0,4-4 0,-12-2 0,-4 1 0,8-5 0,-13 4 0,21-4 0,-1 0 0,4 0 0,7 1 0,-7 0 0,7 0 0,-3 0 0,8 4 0,1 0 0,4 5 0,0 0 0,0 0 0,0 0 0,0 0 0,0 0 0,1 0 0,-1 0 0,0 0 0,0 0 0,-4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AFFD-F119-724B-9A99-AC9DF381D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660C5-BEED-974D-97B9-FB1DBF8E6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DD3E-2F5B-364D-A9F6-8C729721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00F-320E-F74D-9447-93422D16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390A-8E39-634A-8A45-D7064C8E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524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62EF-0C9F-4344-95F5-09728BDA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E839D-B178-1F48-895E-C769C81AA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F0D2-4A1E-DD40-8C1E-4450ECFD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933A8-7A01-7F44-88B0-427D42F07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F0670-3111-A241-86A0-6D65B1A4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932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813389-98AA-5447-9484-8EA5467C8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FCA2D-703F-994E-B1D4-03074D882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79302-57FA-444C-8D17-0F0AE1AA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2C37-685D-7E49-AB95-FF51E555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9D0B-0810-524A-8F68-60E21A4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0468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759D-6B26-CA4A-8BFE-42496200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CE671-5110-FC4C-99AA-4C24F575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70CB6-A5E4-F547-9849-B0B6491D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400B3-5919-F944-92C3-06E6B9F6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7DF3-D120-C846-88C0-7B517984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1168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16B7-3A4D-274B-AD5A-6296FD09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258BA-EF14-F944-8188-D4C2E37E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40337-BC37-994E-A21E-E0653EDB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DA533-27A3-8945-A592-26AEF705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E6A56-D838-7D49-BBD0-1B6B48C1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0232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C3A9-9395-F94A-957B-43BF0376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748-F240-5A41-A118-5C35FA079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49083-797D-5F4B-BF2E-58F83DB66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CA05-736F-E740-A360-EF95C8A1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A092F-2AAC-9D47-9C29-72B380D5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2E6C4-4543-A54D-8631-9291F31A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6590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F4B4-C05C-BD4B-A9A5-3935987C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81DB-E5C6-0D48-94CC-56D084114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F5D4-C4CB-9A49-ACBB-A7170C12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C0D2-8B15-7B44-8D75-1FA192700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920C-A9E2-3542-99E3-929BBEC72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A1A83-4DE2-E84C-8802-99F3788E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3FED5-7354-1340-8317-B20FC9B2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ACC35-B5C2-8241-83E6-E7D6D12B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9227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9D15-9A02-D44D-9C5C-BBADAA3F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84E37-CAAB-0E47-A848-18BF6988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C71E5-8FBE-E843-BAAE-58E0EA8B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85139-0884-E847-8725-3D1A9C5B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864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2DD20-F95A-4E45-8EAF-BAA8A651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577F7-788E-A14F-B0C5-F9946E68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EAFF-9313-5246-824B-4F5B94B4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9295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C658-3E0F-D645-91D7-BD01C1D2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2333-1C5B-D14F-A286-139F6BE07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BB1BB-81B3-3A4E-8A42-FBB887587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CFD73-E405-0A4F-A38F-A1346180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66238-42E4-6D47-B067-D5F81771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B5692-291F-F047-AA8A-1DBEF0E8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464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B9FC-A1AF-C64C-9981-E9BF4400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4840D-71C9-2049-B571-B42D53D86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014A-7BCE-9A44-9241-76C352005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65A70-5555-C04C-B5BD-6776197F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7B634-7BE4-7F4A-B93B-AA8E9A6E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56012-D286-B446-A408-DF95725C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891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B8768-EE92-914D-8E2F-18AE50B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CF361-36FF-7841-927A-FFE64B76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C0523-A382-B644-85F4-72120FE74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929E-1BEF-364F-87DD-1D0AD6A809DC}" type="datetimeFigureOut">
              <a:rPr lang="en-VN" smtClean="0"/>
              <a:t>6/14/21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1A48B-8BC7-964F-9CE5-75419E53D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F7C7A-58C3-0647-8B48-16980B6D2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8FC5-594E-4F4D-9C9B-79A68A92CB9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8406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customXml" Target="../ink/ink2.xml"/><Relationship Id="rId39" Type="http://schemas.openxmlformats.org/officeDocument/2006/relationships/image" Target="../media/image124.png"/><Relationship Id="rId21" Type="http://schemas.openxmlformats.org/officeDocument/2006/relationships/image" Target="../media/image110.png"/><Relationship Id="rId34" Type="http://schemas.openxmlformats.org/officeDocument/2006/relationships/image" Target="../media/image119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customXml" Target="../ink/ink1.xml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customXml" Target="../ink/ink3.xml"/><Relationship Id="rId36" Type="http://schemas.openxmlformats.org/officeDocument/2006/relationships/image" Target="../media/image121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1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4.png"/><Relationship Id="rId30" Type="http://schemas.openxmlformats.org/officeDocument/2006/relationships/customXml" Target="../ink/ink4.xml"/><Relationship Id="rId35" Type="http://schemas.openxmlformats.org/officeDocument/2006/relationships/image" Target="../media/image120.png"/><Relationship Id="rId8" Type="http://schemas.openxmlformats.org/officeDocument/2006/relationships/image" Target="../media/image97.png"/><Relationship Id="rId3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12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B13FA-1059-464D-A0D2-0B9BEBE2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3" y="0"/>
            <a:ext cx="61405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B0E3A-6D68-E946-911D-460E6217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21" y="33890"/>
            <a:ext cx="2481833" cy="886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880FB-4C48-B946-95F7-A2D7B3E8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22" y="886978"/>
            <a:ext cx="3512882" cy="426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E26C6-C9E8-3944-9A67-97D6D3270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687" y="5244456"/>
            <a:ext cx="3936970" cy="145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764E1-F143-5244-AD38-9EEDB546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" y="121920"/>
            <a:ext cx="3908891" cy="707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70CE1-FA6D-3A4C-9B4A-73AB25F8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" y="829056"/>
            <a:ext cx="1931878" cy="512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7C5EE4-237D-5B48-AF97-28C24451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2" y="1389888"/>
            <a:ext cx="2807314" cy="51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12640-AB49-C54D-AB44-62D80DFD21D0}"/>
              </a:ext>
            </a:extLst>
          </p:cNvPr>
          <p:cNvSpPr txBox="1"/>
          <p:nvPr/>
        </p:nvSpPr>
        <p:spPr>
          <a:xfrm>
            <a:off x="2231136" y="1156454"/>
            <a:ext cx="18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FD47-0740-284F-AE09-B4FBD1297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510" y="105183"/>
            <a:ext cx="5051806" cy="1599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E7429-F021-BC49-8E4B-BD43B9FAD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42" y="2135386"/>
            <a:ext cx="3554763" cy="512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75C19-8DF1-874A-A9F9-57A951558CB3}"/>
              </a:ext>
            </a:extLst>
          </p:cNvPr>
          <p:cNvSpPr txBox="1"/>
          <p:nvPr/>
        </p:nvSpPr>
        <p:spPr>
          <a:xfrm>
            <a:off x="1048512" y="2963680"/>
            <a:ext cx="466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ặc tính tần biên pha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64C9E-9F15-EA43-A236-B6DDCED94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" y="3451041"/>
            <a:ext cx="6111494" cy="60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477CC0-27CA-A24A-8875-6DD640053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330" y="4089621"/>
            <a:ext cx="2876075" cy="601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8B6F8-45E6-6A47-A645-E3421A62B2FC}"/>
              </a:ext>
            </a:extLst>
          </p:cNvPr>
          <p:cNvSpPr txBox="1"/>
          <p:nvPr/>
        </p:nvSpPr>
        <p:spPr>
          <a:xfrm>
            <a:off x="7522464" y="2856762"/>
            <a:ext cx="26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ặc tính tần logarit - Bode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126EEE-7D81-3340-8C2A-D3C3D1826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144" y="3479986"/>
            <a:ext cx="5051806" cy="660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2DBB64-BD01-B642-818D-8DA52D90B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2592" y="4240233"/>
            <a:ext cx="4221120" cy="2076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A0D41-5B99-7344-8565-F2BCCFA97D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018" y="4893283"/>
            <a:ext cx="2326576" cy="1273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56093B-71BB-8D43-8CCF-7F17CFD6E2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0956" y="4757371"/>
            <a:ext cx="1798722" cy="1608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BFE77-52E4-684C-B751-2579A0327D00}"/>
              </a:ext>
            </a:extLst>
          </p:cNvPr>
          <p:cNvSpPr txBox="1"/>
          <p:nvPr/>
        </p:nvSpPr>
        <p:spPr>
          <a:xfrm>
            <a:off x="1828800" y="6383485"/>
            <a:ext cx="838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VN" dirty="0"/>
              <a:t>ha đạt 45 tại w gãy , start 0 , end 90 . Sau khi vẽ xong all với every w gãy , +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04E14-5ED6-6140-B5A7-D6C8CE83A53C}"/>
              </a:ext>
            </a:extLst>
          </p:cNvPr>
          <p:cNvSpPr txBox="1"/>
          <p:nvPr/>
        </p:nvSpPr>
        <p:spPr>
          <a:xfrm>
            <a:off x="4092533" y="1872916"/>
            <a:ext cx="778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VN" sz="2400" dirty="0">
                <a:solidFill>
                  <a:srgbClr val="FF0000"/>
                </a:solidFill>
              </a:rPr>
              <a:t>hỉ tiêu chất lượng : sai lệch tĩnh (e</a:t>
            </a:r>
            <a:r>
              <a:rPr lang="en-VN" sz="2400" baseline="-25000" dirty="0">
                <a:solidFill>
                  <a:srgbClr val="FF0000"/>
                </a:solidFill>
              </a:rPr>
              <a:t>∞</a:t>
            </a:r>
            <a:r>
              <a:rPr lang="en-VN" sz="2400" dirty="0">
                <a:solidFill>
                  <a:srgbClr val="FF0000"/>
                </a:solidFill>
              </a:rPr>
              <a:t>) , độ quá điều chỉnh(∆h) </a:t>
            </a:r>
          </a:p>
          <a:p>
            <a:r>
              <a:rPr lang="en-VN" sz="2400" dirty="0">
                <a:solidFill>
                  <a:srgbClr val="FF0000"/>
                </a:solidFill>
              </a:rPr>
              <a:t>thời gian quá độ(T</a:t>
            </a:r>
            <a:r>
              <a:rPr lang="en-VN" sz="2400" baseline="-25000" dirty="0">
                <a:solidFill>
                  <a:srgbClr val="FF0000"/>
                </a:solidFill>
              </a:rPr>
              <a:t>5%</a:t>
            </a:r>
            <a:r>
              <a:rPr lang="en-VN" sz="2400" dirty="0">
                <a:solidFill>
                  <a:srgbClr val="FF0000"/>
                </a:solidFill>
              </a:rPr>
              <a:t>) trên đường đặc tính</a:t>
            </a:r>
          </a:p>
        </p:txBody>
      </p:sp>
    </p:spTree>
    <p:extLst>
      <p:ext uri="{BB962C8B-B14F-4D97-AF65-F5344CB8AC3E}">
        <p14:creationId xmlns:p14="http://schemas.microsoft.com/office/powerpoint/2010/main" val="184051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E0F2A-AFFE-284F-BF4F-B1AF3412DB81}"/>
              </a:ext>
            </a:extLst>
          </p:cNvPr>
          <p:cNvSpPr txBox="1"/>
          <p:nvPr/>
        </p:nvSpPr>
        <p:spPr>
          <a:xfrm>
            <a:off x="182880" y="20536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H</a:t>
            </a:r>
            <a:r>
              <a:rPr lang="en-VN" dirty="0"/>
              <a:t>àm truyền đạt : G(s)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51C06-9BAF-554A-AAE7-46568BD7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" y="477165"/>
            <a:ext cx="3526536" cy="571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39A97-0921-4548-98D6-C6E01A7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62" y="1195324"/>
            <a:ext cx="2693699" cy="889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03A70-568C-2049-A74A-57CBCE6CE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562" y="2113175"/>
            <a:ext cx="3366008" cy="563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8B523-07F5-5847-8020-F1919930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2156"/>
            <a:ext cx="5943133" cy="18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5757-1436-BB49-9552-B615FB120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68" y="4884402"/>
            <a:ext cx="5943132" cy="1496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FA310-570A-7845-BD7C-263D87916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2" y="1195324"/>
            <a:ext cx="3569167" cy="597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E2622-1619-5347-8C4E-B8A8B1CBCADB}"/>
              </a:ext>
            </a:extLst>
          </p:cNvPr>
          <p:cNvSpPr txBox="1"/>
          <p:nvPr/>
        </p:nvSpPr>
        <p:spPr>
          <a:xfrm>
            <a:off x="6583682" y="598976"/>
            <a:ext cx="39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Khâu DAO ĐỘNG bậc 2 (not quán tính)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2B966E-2BD7-7842-8345-3B0010C94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634" y="1955563"/>
            <a:ext cx="3747262" cy="720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D48B7-B712-9C40-AB26-A2D613976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4634" y="2981159"/>
            <a:ext cx="4081427" cy="1624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6BECC0-1BB7-A549-8B5A-D59565DD8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1357" y="4931952"/>
            <a:ext cx="1390435" cy="348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51DC2B-5181-1E45-8BBE-8CC0C4EC72A2}"/>
              </a:ext>
            </a:extLst>
          </p:cNvPr>
          <p:cNvSpPr txBox="1"/>
          <p:nvPr/>
        </p:nvSpPr>
        <p:spPr>
          <a:xfrm>
            <a:off x="7929781" y="4562620"/>
            <a:ext cx="264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VN" dirty="0"/>
              <a:t>hâu trễ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5C7985-1CC9-5A40-8F69-2C3D51BC6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1357" y="5353678"/>
            <a:ext cx="4591599" cy="308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2EE78-120D-4D43-9FA3-012EA54D4B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0259" y="4858401"/>
            <a:ext cx="1665323" cy="496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74474-42A2-4E4C-A7F7-24A66DE6D7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4912" y="4775418"/>
            <a:ext cx="1973847" cy="662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2EDD24-4657-BE45-8116-CD9CEAC174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9781" y="5851327"/>
            <a:ext cx="1902985" cy="7792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53740B-1CEC-4446-9E4C-DC89020A6913}"/>
              </a:ext>
            </a:extLst>
          </p:cNvPr>
          <p:cNvSpPr txBox="1"/>
          <p:nvPr/>
        </p:nvSpPr>
        <p:spPr>
          <a:xfrm>
            <a:off x="8017922" y="110944"/>
            <a:ext cx="24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Rarely 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4C00D-8D8B-B644-BF0C-C001D6BC7581}"/>
              </a:ext>
            </a:extLst>
          </p:cNvPr>
          <p:cNvSpPr txBox="1"/>
          <p:nvPr/>
        </p:nvSpPr>
        <p:spPr>
          <a:xfrm>
            <a:off x="2850078" y="205369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: S(s)</a:t>
            </a:r>
          </a:p>
        </p:txBody>
      </p:sp>
    </p:spTree>
    <p:extLst>
      <p:ext uri="{BB962C8B-B14F-4D97-AF65-F5344CB8AC3E}">
        <p14:creationId xmlns:p14="http://schemas.microsoft.com/office/powerpoint/2010/main" val="241715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49FCF-244D-5A40-8D19-565CECC881D0}"/>
              </a:ext>
            </a:extLst>
          </p:cNvPr>
          <p:cNvSpPr txBox="1"/>
          <p:nvPr/>
        </p:nvSpPr>
        <p:spPr>
          <a:xfrm>
            <a:off x="950976" y="146304"/>
            <a:ext cx="19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iều khiển tỉ lệ (P)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0D05-9300-E94A-9879-5B229B36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" y="607822"/>
            <a:ext cx="3984244" cy="982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DD21E-C4A9-F545-A42E-357B831A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8" y="1682928"/>
            <a:ext cx="2399284" cy="107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959E9-54FA-FD47-BFC7-415C77AEC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8" y="2754314"/>
            <a:ext cx="1253598" cy="830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CFD4-69E5-EF4F-8DDE-CAA7E521FEB5}"/>
              </a:ext>
            </a:extLst>
          </p:cNvPr>
          <p:cNvSpPr txBox="1"/>
          <p:nvPr/>
        </p:nvSpPr>
        <p:spPr>
          <a:xfrm>
            <a:off x="411841" y="3429000"/>
            <a:ext cx="320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iều khiển tỉ lệ tích phân (PI)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5747D-B068-4348-AE3A-56828F1F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8" y="3825994"/>
            <a:ext cx="2645885" cy="293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F21AB-BE48-8A4C-89B1-13B9EA276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033" y="1907939"/>
            <a:ext cx="1361186" cy="601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62CB0-6163-D041-866B-28A8A5E9A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810" y="3798332"/>
            <a:ext cx="1269012" cy="896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26400F-ADBA-E94D-A453-FFCB535B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810" y="4756242"/>
            <a:ext cx="1608319" cy="986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97268-18BF-094A-B1FC-8CB7779882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4519" y="5803675"/>
            <a:ext cx="1866900" cy="48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C4087-7F2D-2841-ACFE-EFDD438C33C9}"/>
              </a:ext>
            </a:extLst>
          </p:cNvPr>
          <p:cNvSpPr txBox="1"/>
          <p:nvPr/>
        </p:nvSpPr>
        <p:spPr>
          <a:xfrm>
            <a:off x="8412760" y="-1586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iều khiển tỉ lệ vi tích phân (PID)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3DF743-76C2-2749-AFE2-EDAF6FC11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880" y="353468"/>
            <a:ext cx="3621024" cy="32894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F798B-9845-DF4A-BD32-CBBF9A32B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880" y="3735063"/>
            <a:ext cx="3313463" cy="457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D0EAF1-43C7-2F45-B7FE-58F1C17E9D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2492" y="4105192"/>
            <a:ext cx="1479285" cy="986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1EBC53-3692-5C41-93DA-9939C2BE28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0038" y="4329085"/>
            <a:ext cx="2989423" cy="1073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2AD7D4-414F-0E44-87E1-A9B3BF24B7C0}"/>
              </a:ext>
            </a:extLst>
          </p:cNvPr>
          <p:cNvSpPr txBox="1"/>
          <p:nvPr/>
        </p:nvSpPr>
        <p:spPr>
          <a:xfrm>
            <a:off x="5254752" y="146304"/>
            <a:ext cx="281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iều khiển tỉ lệ vi phân (PD)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06A8D2-7B08-FD44-BFD8-FA1FE8C89D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8149" y="607821"/>
            <a:ext cx="2941633" cy="3073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BF04B7-FBDF-A844-91ED-A676AD25C4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4016" y="3712079"/>
            <a:ext cx="1576604" cy="98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BE6DFC-60C0-3648-A09D-1B393FA35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2129" y="4483294"/>
            <a:ext cx="2941633" cy="9955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01E18A-21FD-0C4A-A65F-63DB6E778E52}"/>
              </a:ext>
            </a:extLst>
          </p:cNvPr>
          <p:cNvCxnSpPr>
            <a:cxnSpLocks/>
          </p:cNvCxnSpPr>
          <p:nvPr/>
        </p:nvCxnSpPr>
        <p:spPr>
          <a:xfrm>
            <a:off x="4472822" y="0"/>
            <a:ext cx="0" cy="475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10B416-0DCD-9744-989E-0A2021E10D7F}"/>
              </a:ext>
            </a:extLst>
          </p:cNvPr>
          <p:cNvCxnSpPr/>
          <p:nvPr/>
        </p:nvCxnSpPr>
        <p:spPr>
          <a:xfrm>
            <a:off x="4472822" y="4756242"/>
            <a:ext cx="339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91D873-9D96-524E-9C43-857597D6C0E5}"/>
              </a:ext>
            </a:extLst>
          </p:cNvPr>
          <p:cNvCxnSpPr/>
          <p:nvPr/>
        </p:nvCxnSpPr>
        <p:spPr>
          <a:xfrm>
            <a:off x="4812129" y="4756242"/>
            <a:ext cx="0" cy="1047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775800-49E6-0C4A-9E9F-0104C8DDD9E3}"/>
              </a:ext>
            </a:extLst>
          </p:cNvPr>
          <p:cNvCxnSpPr/>
          <p:nvPr/>
        </p:nvCxnSpPr>
        <p:spPr>
          <a:xfrm>
            <a:off x="4769705" y="5801271"/>
            <a:ext cx="339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94ED-DB3B-2D43-9E26-E136E77BF686}"/>
              </a:ext>
            </a:extLst>
          </p:cNvPr>
          <p:cNvCxnSpPr/>
          <p:nvPr/>
        </p:nvCxnSpPr>
        <p:spPr>
          <a:xfrm>
            <a:off x="5085262" y="5801271"/>
            <a:ext cx="0" cy="1047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362707-7E09-AB4F-9D05-85FA3B0D137F}"/>
              </a:ext>
            </a:extLst>
          </p:cNvPr>
          <p:cNvCxnSpPr>
            <a:cxnSpLocks/>
          </p:cNvCxnSpPr>
          <p:nvPr/>
        </p:nvCxnSpPr>
        <p:spPr>
          <a:xfrm>
            <a:off x="7922492" y="0"/>
            <a:ext cx="0" cy="540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D409D-3565-2045-9614-B1B949E2C191}"/>
              </a:ext>
            </a:extLst>
          </p:cNvPr>
          <p:cNvCxnSpPr/>
          <p:nvPr/>
        </p:nvCxnSpPr>
        <p:spPr>
          <a:xfrm flipH="1">
            <a:off x="4769705" y="5403006"/>
            <a:ext cx="3152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4B131A9-6089-D14D-A851-489FF3A051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9208" y="5527088"/>
            <a:ext cx="3100671" cy="12623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32BEE10-5F58-3641-8239-5BD9C22FA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1478" y="5484906"/>
            <a:ext cx="3441364" cy="12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1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19213B-46B5-A74D-9FF8-E1E33DCC1027}"/>
              </a:ext>
            </a:extLst>
          </p:cNvPr>
          <p:cNvSpPr txBox="1"/>
          <p:nvPr/>
        </p:nvSpPr>
        <p:spPr>
          <a:xfrm>
            <a:off x="534390" y="154379"/>
            <a:ext cx="188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PP Tối ưu độ lớn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AB6B-E153-CA4C-979C-EBF1EB55A5CC}"/>
              </a:ext>
            </a:extLst>
          </p:cNvPr>
          <p:cNvSpPr txBox="1"/>
          <p:nvPr/>
        </p:nvSpPr>
        <p:spPr>
          <a:xfrm>
            <a:off x="285008" y="523711"/>
            <a:ext cx="273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S(s) khâu bậc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7BC45-7C52-A247-A7CF-3C250D01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8" y="523711"/>
            <a:ext cx="990238" cy="36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94920-83CC-FB4D-8B5E-75E83E4B9E88}"/>
              </a:ext>
            </a:extLst>
          </p:cNvPr>
          <p:cNvSpPr txBox="1"/>
          <p:nvPr/>
        </p:nvSpPr>
        <p:spPr>
          <a:xfrm>
            <a:off x="3946128" y="189079"/>
            <a:ext cx="336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Bộ điều khiển R(s) every (R(s)S(s))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ECF79-EC9F-1944-BB25-B17542BB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2" y="893043"/>
            <a:ext cx="2547976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C759E-EB67-D54F-965F-AA5FBBDD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02" y="1262375"/>
            <a:ext cx="2162646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EB0B1-37F9-FD40-92EA-1340C91DC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94" y="1659701"/>
            <a:ext cx="466896" cy="281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E29E2-319E-CB43-A630-395A43CDE60B}"/>
              </a:ext>
            </a:extLst>
          </p:cNvPr>
          <p:cNvSpPr txBox="1"/>
          <p:nvPr/>
        </p:nvSpPr>
        <p:spPr>
          <a:xfrm>
            <a:off x="170216" y="1566419"/>
            <a:ext cx="9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ham số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4A874-E2D4-1B45-BC65-8F720E96D592}"/>
              </a:ext>
            </a:extLst>
          </p:cNvPr>
          <p:cNvSpPr txBox="1"/>
          <p:nvPr/>
        </p:nvSpPr>
        <p:spPr>
          <a:xfrm>
            <a:off x="1528273" y="1584343"/>
            <a:ext cx="1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VN" dirty="0"/>
              <a:t>à tối ưu độ lớn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087AE-3AC4-4A45-94D0-224CC32B5E83}"/>
              </a:ext>
            </a:extLst>
          </p:cNvPr>
          <p:cNvSpPr txBox="1"/>
          <p:nvPr/>
        </p:nvSpPr>
        <p:spPr>
          <a:xfrm>
            <a:off x="210428" y="2239795"/>
            <a:ext cx="273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S(s) khâu bậc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BB9404-7343-7F44-80F0-3A846000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701" y="2261508"/>
            <a:ext cx="1347025" cy="347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A6A56-DA1C-6F49-B6FB-960C6E4F4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02" y="2659878"/>
            <a:ext cx="1816924" cy="377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C0E669-8F10-334C-B434-8C1E56491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477" y="2663273"/>
            <a:ext cx="525275" cy="377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15B03E-3BFB-994E-8DE3-185AC5B2A8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193" y="3094431"/>
            <a:ext cx="1223268" cy="334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E90043-2F43-844D-A881-27C223EFC26F}"/>
              </a:ext>
            </a:extLst>
          </p:cNvPr>
          <p:cNvSpPr txBox="1"/>
          <p:nvPr/>
        </p:nvSpPr>
        <p:spPr>
          <a:xfrm>
            <a:off x="88983" y="3033787"/>
            <a:ext cx="9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ham số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F6082-7E44-6B4D-BF87-3688638A38DD}"/>
              </a:ext>
            </a:extLst>
          </p:cNvPr>
          <p:cNvSpPr txBox="1"/>
          <p:nvPr/>
        </p:nvSpPr>
        <p:spPr>
          <a:xfrm>
            <a:off x="2153586" y="3040285"/>
            <a:ext cx="1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VN" dirty="0"/>
              <a:t>à tối ưu độ lớn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3E27AD-E10D-F945-B7A5-B36177A38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883" y="3747966"/>
            <a:ext cx="2994314" cy="4592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24A72A-1826-DB48-A401-4B2545759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883" y="4312649"/>
            <a:ext cx="571471" cy="3770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B65457-BA09-5042-8A5A-EEDDC56F0758}"/>
              </a:ext>
            </a:extLst>
          </p:cNvPr>
          <p:cNvSpPr txBox="1"/>
          <p:nvPr/>
        </p:nvSpPr>
        <p:spPr>
          <a:xfrm>
            <a:off x="1160453" y="4312649"/>
            <a:ext cx="163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T là T</a:t>
            </a:r>
            <a:r>
              <a:rPr lang="en-VN" baseline="-25000" dirty="0"/>
              <a:t>i </a:t>
            </a:r>
            <a:r>
              <a:rPr lang="en-VN" dirty="0"/>
              <a:t> lớn nhất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95FF3B-C3A2-2F4F-B7A7-72A61A03D804}"/>
              </a:ext>
            </a:extLst>
          </p:cNvPr>
          <p:cNvSpPr txBox="1"/>
          <p:nvPr/>
        </p:nvSpPr>
        <p:spPr>
          <a:xfrm>
            <a:off x="110684" y="4689661"/>
            <a:ext cx="273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S(s) khâu bậc 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97EC3B-44EF-B546-9351-BF2A0AF78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4532" y="4689661"/>
            <a:ext cx="2141847" cy="3885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B202B7-8A7D-254B-B163-DBA9D5F51E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27" y="5059001"/>
            <a:ext cx="3423421" cy="5830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13307A-E13C-A746-9F1F-7FAE1AC414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603" y="5861302"/>
            <a:ext cx="2987716" cy="4842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43B6D8-479C-6B4B-B2F7-DCE9784B4F70}"/>
              </a:ext>
            </a:extLst>
          </p:cNvPr>
          <p:cNvSpPr txBox="1"/>
          <p:nvPr/>
        </p:nvSpPr>
        <p:spPr>
          <a:xfrm>
            <a:off x="39797" y="5875837"/>
            <a:ext cx="9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ham số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10971-F77F-AC48-8C5E-3A214A586E6C}"/>
              </a:ext>
            </a:extLst>
          </p:cNvPr>
          <p:cNvSpPr txBox="1"/>
          <p:nvPr/>
        </p:nvSpPr>
        <p:spPr>
          <a:xfrm>
            <a:off x="1210564" y="6371045"/>
            <a:ext cx="1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VN" dirty="0"/>
              <a:t>à tối ưu độ lớn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927B03-4EF8-5841-B3FB-46854FD09B33}"/>
              </a:ext>
            </a:extLst>
          </p:cNvPr>
          <p:cNvSpPr txBox="1"/>
          <p:nvPr/>
        </p:nvSpPr>
        <p:spPr>
          <a:xfrm>
            <a:off x="5458032" y="708377"/>
            <a:ext cx="22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PP Tối ưu đối xứng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8B6AC3-429D-A948-8F2C-5A51AE0C39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9377" y="1251428"/>
            <a:ext cx="2355850" cy="3347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09F539-1F18-6945-B93A-418AD1EA2E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3303" y="12893"/>
            <a:ext cx="2430946" cy="16300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BD9D58-437E-5940-9F3D-28AB443845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02043" y="1596023"/>
            <a:ext cx="2092447" cy="3769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A20D5D-3458-7041-84FA-3D9722FE85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9221" y="1972953"/>
            <a:ext cx="2158090" cy="4333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09E53D-69B1-1C46-9533-5205B61037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9250" y="2670059"/>
            <a:ext cx="2584837" cy="5183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597636-D1C6-5041-B853-1F4A6BADABE0}"/>
              </a:ext>
            </a:extLst>
          </p:cNvPr>
          <p:cNvSpPr txBox="1"/>
          <p:nvPr/>
        </p:nvSpPr>
        <p:spPr>
          <a:xfrm>
            <a:off x="4930218" y="3201111"/>
            <a:ext cx="23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VN" dirty="0"/>
              <a:t>&gt;1 , a lớn ∆h nhỏ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529E0-A01F-2C40-AB66-0BB3EF8F02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09250" y="3544204"/>
            <a:ext cx="2486621" cy="1979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DF36690-82AD-F548-AE9C-D9C8114E14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6429" y="3833098"/>
            <a:ext cx="2446089" cy="5706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66E704-850A-6E48-9AE6-146AE6F6F690}"/>
              </a:ext>
            </a:extLst>
          </p:cNvPr>
          <p:cNvSpPr txBox="1"/>
          <p:nvPr/>
        </p:nvSpPr>
        <p:spPr>
          <a:xfrm>
            <a:off x="4279008" y="2343327"/>
            <a:ext cx="48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S(s) khâu tích phân quán tính bậc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738879-3A48-6C4F-AF37-7C25BE9F1442}"/>
              </a:ext>
            </a:extLst>
          </p:cNvPr>
          <p:cNvSpPr txBox="1"/>
          <p:nvPr/>
        </p:nvSpPr>
        <p:spPr>
          <a:xfrm>
            <a:off x="4302758" y="4421509"/>
            <a:ext cx="48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Đối tượng S(s) khâu tích phân quán tính bậc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8704D44-FA47-854F-B3B2-340178AAC8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250" y="4793255"/>
            <a:ext cx="3029476" cy="4860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1F1862-B2AE-8949-B6DB-66C36D8562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2740" y="5286581"/>
            <a:ext cx="632314" cy="26164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CC9D16D-4BA6-A041-99FD-534A9C7105A1}"/>
              </a:ext>
            </a:extLst>
          </p:cNvPr>
          <p:cNvSpPr txBox="1"/>
          <p:nvPr/>
        </p:nvSpPr>
        <p:spPr>
          <a:xfrm>
            <a:off x="5737740" y="5255542"/>
            <a:ext cx="23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16&gt;a</a:t>
            </a:r>
            <a:r>
              <a:rPr lang="en-VN" dirty="0"/>
              <a:t>&gt;1 , a lớn ∆h nhỏ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882F2A-4F41-B848-B138-1DE918BD0A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10340" y="5683763"/>
            <a:ext cx="3487371" cy="645141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F3D1C8BF-3685-A940-83C4-9255DFB01392}"/>
              </a:ext>
            </a:extLst>
          </p:cNvPr>
          <p:cNvCxnSpPr/>
          <p:nvPr/>
        </p:nvCxnSpPr>
        <p:spPr>
          <a:xfrm rot="16200000" flipH="1">
            <a:off x="1869678" y="1970638"/>
            <a:ext cx="4403719" cy="4624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577ED7-5FB1-7247-8993-D9F504E5387F}"/>
              </a:ext>
            </a:extLst>
          </p:cNvPr>
          <p:cNvCxnSpPr/>
          <p:nvPr/>
        </p:nvCxnSpPr>
        <p:spPr>
          <a:xfrm rot="16200000" flipH="1">
            <a:off x="4135413" y="4555305"/>
            <a:ext cx="851823" cy="5486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A38E531-72FD-B64E-8971-721C87224BA6}"/>
              </a:ext>
            </a:extLst>
          </p:cNvPr>
          <p:cNvCxnSpPr/>
          <p:nvPr/>
        </p:nvCxnSpPr>
        <p:spPr>
          <a:xfrm rot="5400000">
            <a:off x="4122095" y="5235550"/>
            <a:ext cx="727040" cy="6957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210525-671E-A749-8FF8-13A5B603F856}"/>
              </a:ext>
            </a:extLst>
          </p:cNvPr>
          <p:cNvCxnSpPr/>
          <p:nvPr/>
        </p:nvCxnSpPr>
        <p:spPr>
          <a:xfrm>
            <a:off x="4137726" y="5908797"/>
            <a:ext cx="0" cy="95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873D43-4BD9-1148-9088-A68284A5B50B}"/>
              </a:ext>
            </a:extLst>
          </p:cNvPr>
          <p:cNvCxnSpPr>
            <a:stCxn id="4" idx="3"/>
          </p:cNvCxnSpPr>
          <p:nvPr/>
        </p:nvCxnSpPr>
        <p:spPr>
          <a:xfrm>
            <a:off x="3840316" y="708377"/>
            <a:ext cx="3582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0E7B52-D62A-6E47-80C0-92514CDE21A4}"/>
              </a:ext>
            </a:extLst>
          </p:cNvPr>
          <p:cNvCxnSpPr>
            <a:cxnSpLocks/>
          </p:cNvCxnSpPr>
          <p:nvPr/>
        </p:nvCxnSpPr>
        <p:spPr>
          <a:xfrm flipV="1">
            <a:off x="7422518" y="-1"/>
            <a:ext cx="0" cy="72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DBC0813-5078-074E-98B5-4492BB812667}"/>
              </a:ext>
            </a:extLst>
          </p:cNvPr>
          <p:cNvCxnSpPr/>
          <p:nvPr/>
        </p:nvCxnSpPr>
        <p:spPr>
          <a:xfrm rot="5400000">
            <a:off x="7833261" y="942603"/>
            <a:ext cx="3429001" cy="15437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2F0CCC-9582-334F-A7A7-D7D2677492C5}"/>
              </a:ext>
            </a:extLst>
          </p:cNvPr>
          <p:cNvCxnSpPr/>
          <p:nvPr/>
        </p:nvCxnSpPr>
        <p:spPr>
          <a:xfrm>
            <a:off x="8761235" y="3417125"/>
            <a:ext cx="0" cy="352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D748E42-AAEB-6246-A359-006B4F87099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60323" y="207993"/>
            <a:ext cx="1831678" cy="105438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223D3E-9950-924D-97E8-1C1AF44BF58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08685" y="1789461"/>
            <a:ext cx="3348813" cy="3103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0FCB9BC-D807-0649-B596-D34CF31025D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80909" y="2056075"/>
            <a:ext cx="2931089" cy="2367418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C40B3B-AD34-1B4E-A13B-1459BD858EF6}"/>
              </a:ext>
            </a:extLst>
          </p:cNvPr>
          <p:cNvCxnSpPr/>
          <p:nvPr/>
        </p:nvCxnSpPr>
        <p:spPr>
          <a:xfrm>
            <a:off x="8737485" y="4427468"/>
            <a:ext cx="3430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D9A602C-B485-D54C-917E-DAC48055373B}"/>
              </a:ext>
            </a:extLst>
          </p:cNvPr>
          <p:cNvSpPr txBox="1"/>
          <p:nvPr/>
        </p:nvSpPr>
        <p:spPr>
          <a:xfrm>
            <a:off x="8998776" y="4320419"/>
            <a:ext cx="24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PP Gán thời gian xác lập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59F2ACC-0EF9-CF44-91A8-D34AF405E42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27981" y="4580774"/>
            <a:ext cx="3008855" cy="9270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CD0F007-1997-8148-860E-FE15EFF0D3D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27982" y="5486958"/>
            <a:ext cx="2781411" cy="13576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B0DFF-A0DF-0041-A991-146BE4023716}"/>
              </a:ext>
            </a:extLst>
          </p:cNvPr>
          <p:cNvSpPr txBox="1"/>
          <p:nvPr/>
        </p:nvSpPr>
        <p:spPr>
          <a:xfrm>
            <a:off x="9766635" y="4587473"/>
            <a:ext cx="15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Khâu bậc 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F865D0-17CB-0247-BA73-29A38991A2DE}"/>
              </a:ext>
            </a:extLst>
          </p:cNvPr>
          <p:cNvSpPr txBox="1"/>
          <p:nvPr/>
        </p:nvSpPr>
        <p:spPr>
          <a:xfrm>
            <a:off x="10426535" y="5389946"/>
            <a:ext cx="15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Khâu bậc 2</a:t>
            </a:r>
          </a:p>
        </p:txBody>
      </p:sp>
    </p:spTree>
    <p:extLst>
      <p:ext uri="{BB962C8B-B14F-4D97-AF65-F5344CB8AC3E}">
        <p14:creationId xmlns:p14="http://schemas.microsoft.com/office/powerpoint/2010/main" val="4271315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55469-B9A1-9D4B-9579-9DCDA782816E}"/>
              </a:ext>
            </a:extLst>
          </p:cNvPr>
          <p:cNvSpPr txBox="1"/>
          <p:nvPr/>
        </p:nvSpPr>
        <p:spPr>
          <a:xfrm>
            <a:off x="646176" y="158496"/>
            <a:ext cx="332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Ổn định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821EF-6F47-E04C-9249-EC7EFC1FB017}"/>
              </a:ext>
            </a:extLst>
          </p:cNvPr>
          <p:cNvSpPr txBox="1"/>
          <p:nvPr/>
        </p:nvSpPr>
        <p:spPr>
          <a:xfrm>
            <a:off x="243840" y="633984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BIBO : chặn u(t) - &gt; y(t) bị chặn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C2D9A-491D-354A-B6AB-9350BBD12BD8}"/>
              </a:ext>
            </a:extLst>
          </p:cNvPr>
          <p:cNvSpPr txBox="1"/>
          <p:nvPr/>
        </p:nvSpPr>
        <p:spPr>
          <a:xfrm>
            <a:off x="243840" y="1003316"/>
            <a:ext cx="2852928" cy="37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VN" dirty="0"/>
              <a:t>ll điểm cực bên trái Img()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6C2B4-F0CA-8443-871D-D4C1AB0B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09" y="521822"/>
            <a:ext cx="3266678" cy="3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A0247-6068-104A-AE69-0BC5E4931C19}"/>
              </a:ext>
            </a:extLst>
          </p:cNvPr>
          <p:cNvSpPr txBox="1"/>
          <p:nvPr/>
        </p:nvSpPr>
        <p:spPr>
          <a:xfrm>
            <a:off x="4774501" y="46334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PT điểm cực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F0D5F-0D70-9C4A-8C23-5F4F334A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17" y="1466085"/>
            <a:ext cx="5564317" cy="2073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E225E8-220F-9745-B1CA-30B137FC3C40}"/>
              </a:ext>
            </a:extLst>
          </p:cNvPr>
          <p:cNvSpPr txBox="1"/>
          <p:nvPr/>
        </p:nvSpPr>
        <p:spPr>
          <a:xfrm>
            <a:off x="4250245" y="1082372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Hurwitz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A3EB6-6352-184A-A6EE-0C0B16B03D89}"/>
              </a:ext>
            </a:extLst>
          </p:cNvPr>
          <p:cNvSpPr txBox="1"/>
          <p:nvPr/>
        </p:nvSpPr>
        <p:spPr>
          <a:xfrm>
            <a:off x="4347003" y="129483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VN" baseline="-25000" dirty="0"/>
              <a:t>i </a:t>
            </a:r>
            <a:r>
              <a:rPr lang="en-VN" dirty="0"/>
              <a:t>&gt;0</a:t>
            </a:r>
            <a:endParaRPr lang="en-VN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DB4E2-45AD-F647-9AEB-73F17A4C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26" y="4114433"/>
            <a:ext cx="2277695" cy="2073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B2CEDD-38ED-C243-8EB1-02DEF19D56E9}"/>
              </a:ext>
            </a:extLst>
          </p:cNvPr>
          <p:cNvSpPr txBox="1"/>
          <p:nvPr/>
        </p:nvSpPr>
        <p:spPr>
          <a:xfrm>
            <a:off x="4487989" y="3539502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Routh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2DBE60-A837-794E-B26B-CDC28BD50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21" y="3957891"/>
            <a:ext cx="2029989" cy="1143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2F6C5-1159-7A4B-AF36-8F8BCBA133D6}"/>
              </a:ext>
            </a:extLst>
          </p:cNvPr>
          <p:cNvSpPr txBox="1"/>
          <p:nvPr/>
        </p:nvSpPr>
        <p:spPr>
          <a:xfrm>
            <a:off x="3875523" y="3773225"/>
            <a:ext cx="195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VN" baseline="-25000" dirty="0"/>
              <a:t>i </a:t>
            </a:r>
            <a:r>
              <a:rPr lang="en-VN" dirty="0"/>
              <a:t>cùng dấu , ≠0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CCEA40-FAD3-E84B-AC16-899E20141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018" y="6276446"/>
            <a:ext cx="5117518" cy="46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55FF5F-B33E-4F4D-A353-A07A8A92A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523" y="876444"/>
            <a:ext cx="2008084" cy="297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4DFF8-874C-E043-813E-7270F52E6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767" y="688084"/>
            <a:ext cx="3521689" cy="439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83E5B2-C0BC-694E-B7D2-8AE47E462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5" y="1716030"/>
            <a:ext cx="3675756" cy="1436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5C6C1D-2959-A84C-8F85-9D4D9D45D38B}"/>
              </a:ext>
            </a:extLst>
          </p:cNvPr>
          <p:cNvSpPr txBox="1"/>
          <p:nvPr/>
        </p:nvSpPr>
        <p:spPr>
          <a:xfrm>
            <a:off x="672809" y="1466085"/>
            <a:ext cx="182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Nyquist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E7596-A95F-5747-8A0D-EBADD1D59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0617" y="1420106"/>
            <a:ext cx="3049106" cy="17031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5ADB20-A2DC-7A47-978A-61F7204A3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6244" y="3938307"/>
            <a:ext cx="3675756" cy="114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B5912D-568B-A448-994E-268CAE873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5170" y="1377696"/>
            <a:ext cx="1206500" cy="238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C48B4B-BD4E-3841-AC7A-1F1D7717A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6244" y="3447984"/>
            <a:ext cx="2406404" cy="4298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C0502B-9A39-EB4F-BF1B-12358F0882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4435" y="5179266"/>
            <a:ext cx="1768351" cy="5321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9B5C0C-16BE-7F4C-BF59-57E6E8305A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1943" y="5737751"/>
            <a:ext cx="3700057" cy="8305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F3CB93-783D-FA4C-A414-EDEBACEE7A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9754" y="3093571"/>
            <a:ext cx="1721675" cy="3164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09D073-0C02-E844-82DB-182EB01B3B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2786" y="6255677"/>
            <a:ext cx="1088597" cy="3032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5DD766-A6F9-D64F-88C8-72EB277BAA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931" y="4490788"/>
            <a:ext cx="3839857" cy="3490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DB1924-E223-7D47-8482-064D77AEB9DA}"/>
              </a:ext>
            </a:extLst>
          </p:cNvPr>
          <p:cNvSpPr txBox="1"/>
          <p:nvPr/>
        </p:nvSpPr>
        <p:spPr>
          <a:xfrm>
            <a:off x="146304" y="3264772"/>
            <a:ext cx="35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VN" dirty="0"/>
              <a:t>(s)=det(sI-A) nghiệm âm</a:t>
            </a:r>
          </a:p>
        </p:txBody>
      </p:sp>
    </p:spTree>
    <p:extLst>
      <p:ext uri="{BB962C8B-B14F-4D97-AF65-F5344CB8AC3E}">
        <p14:creationId xmlns:p14="http://schemas.microsoft.com/office/powerpoint/2010/main" val="21543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60E51-2A84-3C4F-9343-4B609186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454676"/>
            <a:ext cx="1353312" cy="763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44B80-8577-C847-8F20-91FF4E445F54}"/>
              </a:ext>
            </a:extLst>
          </p:cNvPr>
          <p:cNvSpPr txBox="1"/>
          <p:nvPr/>
        </p:nvSpPr>
        <p:spPr>
          <a:xfrm>
            <a:off x="146304" y="85344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</a:t>
            </a:r>
            <a:r>
              <a:rPr lang="en-VN"/>
              <a:t>ô hình trạng thái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7E747-802A-7249-AF23-FD719C77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7" y="1304098"/>
            <a:ext cx="3412145" cy="6222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86429-43D2-E142-A123-281AAD9A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1998552"/>
            <a:ext cx="1769063" cy="24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CFD0E-4E4F-9D4D-AA8B-22B12415F8AC}"/>
              </a:ext>
            </a:extLst>
          </p:cNvPr>
          <p:cNvSpPr txBox="1"/>
          <p:nvPr/>
        </p:nvSpPr>
        <p:spPr>
          <a:xfrm>
            <a:off x="329184" y="2882930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Hệ SISO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747F9-C140-CC46-BE93-0BAEF7D4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38" y="3315334"/>
            <a:ext cx="2286014" cy="140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68890-8C28-A747-BDC6-F9CE22B8A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38" y="4891517"/>
            <a:ext cx="2640042" cy="1406160"/>
          </a:xfrm>
          <a:prstGeom prst="rect">
            <a:avLst/>
          </a:prstGeom>
        </p:spPr>
      </p:pic>
      <p:pic>
        <p:nvPicPr>
          <p:cNvPr id="1025" name="Picture 1" descr="page25image49419552">
            <a:extLst>
              <a:ext uri="{FF2B5EF4-FFF2-40B4-BE49-F238E27FC236}">
                <a16:creationId xmlns:a16="http://schemas.microsoft.com/office/drawing/2014/main" id="{AC758B82-7E9D-2349-BAC4-2F120048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32" y="3360530"/>
            <a:ext cx="284415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E4583-2892-7441-ADD0-ABC0C6C1A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527" y="4885009"/>
            <a:ext cx="3199130" cy="1407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776D8-B889-3E43-9956-62749C50F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865" y="454676"/>
            <a:ext cx="1438231" cy="569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77D10-A352-6949-977B-850F65FD8035}"/>
              </a:ext>
            </a:extLst>
          </p:cNvPr>
          <p:cNvSpPr txBox="1"/>
          <p:nvPr/>
        </p:nvSpPr>
        <p:spPr>
          <a:xfrm>
            <a:off x="3802542" y="85344"/>
            <a:ext cx="337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VN" dirty="0"/>
              <a:t>uỹ đạo trạng thái là nghiệm của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CC205D-9A77-CE46-AC1B-EAB585ECB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723" y="1047636"/>
            <a:ext cx="1078997" cy="4974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D00712-DD24-C646-B6C0-A9DB04C30FD0}"/>
              </a:ext>
            </a:extLst>
          </p:cNvPr>
          <p:cNvSpPr txBox="1"/>
          <p:nvPr/>
        </p:nvSpPr>
        <p:spPr>
          <a:xfrm>
            <a:off x="5306187" y="909506"/>
            <a:ext cx="74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ự do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B9235C-2C72-6549-B5CE-A29570DA6043}"/>
              </a:ext>
            </a:extLst>
          </p:cNvPr>
          <p:cNvSpPr txBox="1"/>
          <p:nvPr/>
        </p:nvSpPr>
        <p:spPr>
          <a:xfrm>
            <a:off x="5264400" y="1260759"/>
            <a:ext cx="1570995" cy="38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ưỡng bức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FA295A-38BC-5542-A895-85AD858200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9782" y="460772"/>
            <a:ext cx="1582674" cy="3041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6FE8A2-C5A3-994C-8056-2121D8885B09}"/>
              </a:ext>
            </a:extLst>
          </p:cNvPr>
          <p:cNvSpPr txBox="1"/>
          <p:nvPr/>
        </p:nvSpPr>
        <p:spPr>
          <a:xfrm>
            <a:off x="2062424" y="99262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VN" dirty="0"/>
              <a:t>a trận hàm mũ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995BD6-DA34-6B4B-83C2-96A9CE1D7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6973" y="1805885"/>
            <a:ext cx="2286014" cy="8913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EDFA08-71EF-FD43-8874-6FFA94940873}"/>
              </a:ext>
            </a:extLst>
          </p:cNvPr>
          <p:cNvSpPr txBox="1"/>
          <p:nvPr/>
        </p:nvSpPr>
        <p:spPr>
          <a:xfrm>
            <a:off x="3758605" y="1451327"/>
            <a:ext cx="14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ách tìm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80C4BE-3575-9E4D-8EA5-C2F2A3EC6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6972" y="2640745"/>
            <a:ext cx="3035651" cy="6745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258156-F3FD-3F4C-ACC6-77A9EB14A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4225" y="1907992"/>
            <a:ext cx="1845437" cy="4402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181971-45A7-5D49-9163-D4124F04AAB0}"/>
              </a:ext>
            </a:extLst>
          </p:cNvPr>
          <p:cNvSpPr txBox="1"/>
          <p:nvPr/>
        </p:nvSpPr>
        <p:spPr>
          <a:xfrm>
            <a:off x="178759" y="2618220"/>
            <a:ext cx="35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VN" dirty="0"/>
              <a:t>(s)=det(sI-A) nghiệm âm ổn định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62B851-93D9-0144-A398-D048F420DE52}"/>
              </a:ext>
            </a:extLst>
          </p:cNvPr>
          <p:cNvSpPr txBox="1"/>
          <p:nvPr/>
        </p:nvSpPr>
        <p:spPr>
          <a:xfrm>
            <a:off x="329184" y="2358674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Hệ BIBO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A911DB-5D2D-8540-BC43-AB956BF86D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4509" y="4548131"/>
            <a:ext cx="2424926" cy="2101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5F61949-9E68-5E4E-B5B2-C66D32089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824" y="4566352"/>
            <a:ext cx="1801264" cy="1737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082BAC-7A0D-E84C-9CA0-3D73C0040B6A}"/>
              </a:ext>
            </a:extLst>
          </p:cNvPr>
          <p:cNvSpPr txBox="1"/>
          <p:nvPr/>
        </p:nvSpPr>
        <p:spPr>
          <a:xfrm>
            <a:off x="5514167" y="4088857"/>
            <a:ext cx="32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Điều khiển được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8A6D07-AAA9-0A48-B140-6A8AE45F2384}"/>
              </a:ext>
            </a:extLst>
          </p:cNvPr>
          <p:cNvSpPr txBox="1"/>
          <p:nvPr/>
        </p:nvSpPr>
        <p:spPr>
          <a:xfrm>
            <a:off x="5093986" y="5678464"/>
            <a:ext cx="32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VN" dirty="0"/>
              <a:t>uan sát được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A0FA986-F216-E44F-8DA0-54254BAC9A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8365" y="6240470"/>
            <a:ext cx="1103227" cy="4964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A704D85-3D20-F24E-8441-D8DC398750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5006" y="6018509"/>
            <a:ext cx="968070" cy="74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951B576-C440-B44C-844D-2E944504814E}"/>
              </a:ext>
            </a:extLst>
          </p:cNvPr>
          <p:cNvSpPr txBox="1"/>
          <p:nvPr/>
        </p:nvSpPr>
        <p:spPr>
          <a:xfrm>
            <a:off x="5032115" y="4452331"/>
            <a:ext cx="4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F5C6FA-2906-A443-8313-83A3DBEE84D6}"/>
              </a:ext>
            </a:extLst>
          </p:cNvPr>
          <p:cNvSpPr txBox="1"/>
          <p:nvPr/>
        </p:nvSpPr>
        <p:spPr>
          <a:xfrm>
            <a:off x="4609951" y="6194255"/>
            <a:ext cx="4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539B6F-9664-F34E-84EB-1DCD8F803B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1088" y="13439"/>
            <a:ext cx="4602045" cy="20750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60CF186-AEA7-2749-8476-446D54EE6AF8}"/>
              </a:ext>
            </a:extLst>
          </p:cNvPr>
          <p:cNvSpPr txBox="1"/>
          <p:nvPr/>
        </p:nvSpPr>
        <p:spPr>
          <a:xfrm>
            <a:off x="8653375" y="2030666"/>
            <a:ext cx="198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Ackermann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CBA4C18-6C40-CB48-8048-0B850DDAC7E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3367" y="2474352"/>
            <a:ext cx="2687521" cy="123266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B1C94A-2FFF-F949-B0F0-B63CAB6878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1199" y="3836471"/>
            <a:ext cx="2750943" cy="2044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514A13D-73D9-1948-ADF1-40304AA96F87}"/>
              </a:ext>
            </a:extLst>
          </p:cNvPr>
          <p:cNvSpPr txBox="1"/>
          <p:nvPr/>
        </p:nvSpPr>
        <p:spPr>
          <a:xfrm>
            <a:off x="7398391" y="3754036"/>
            <a:ext cx="129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ối tượng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6E9A14D-96A6-3844-98DD-9F1372D267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66463" y="4090654"/>
            <a:ext cx="3111500" cy="209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9C6AB61-18FB-F640-8581-8425C20A65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6463" y="4349925"/>
            <a:ext cx="1837055" cy="209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EC5C8E1-F44E-FD45-B05C-1E137E9BB68D}"/>
                  </a:ext>
                </a:extLst>
              </p14:cNvPr>
              <p14:cNvContentPartPr/>
              <p14:nvPr/>
            </p14:nvContentPartPr>
            <p14:xfrm>
              <a:off x="7497439" y="3590860"/>
              <a:ext cx="795960" cy="242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EC5C8E1-F44E-FD45-B05C-1E137E9BB6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79799" y="3572860"/>
                <a:ext cx="8316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98FECE7-3BFF-5443-AAFA-45550F56500D}"/>
                  </a:ext>
                </a:extLst>
              </p14:cNvPr>
              <p14:cNvContentPartPr/>
              <p14:nvPr/>
            </p14:nvContentPartPr>
            <p14:xfrm>
              <a:off x="8345599" y="3662668"/>
              <a:ext cx="535680" cy="174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98FECE7-3BFF-5443-AAFA-45550F56500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27959" y="3645028"/>
                <a:ext cx="571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6FB5A98-3B50-384A-AC49-07FA96013BCB}"/>
                  </a:ext>
                </a:extLst>
              </p14:cNvPr>
              <p14:cNvContentPartPr/>
              <p14:nvPr/>
            </p14:nvContentPartPr>
            <p14:xfrm>
              <a:off x="9122119" y="3652948"/>
              <a:ext cx="675720" cy="87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6FB5A98-3B50-384A-AC49-07FA96013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04119" y="3634948"/>
                <a:ext cx="7113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E128347-A135-B643-9366-0745D0343875}"/>
                  </a:ext>
                </a:extLst>
              </p14:cNvPr>
              <p14:cNvContentPartPr/>
              <p14:nvPr/>
            </p14:nvContentPartPr>
            <p14:xfrm>
              <a:off x="10176199" y="3678148"/>
              <a:ext cx="72360" cy="39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E128347-A135-B643-9366-0745D034387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58559" y="3660148"/>
                <a:ext cx="108000" cy="7524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428F7431-A29D-6846-9DBC-86E080DCD474}"/>
              </a:ext>
            </a:extLst>
          </p:cNvPr>
          <p:cNvSpPr txBox="1"/>
          <p:nvPr/>
        </p:nvSpPr>
        <p:spPr>
          <a:xfrm>
            <a:off x="7287476" y="4570819"/>
            <a:ext cx="2224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VN" sz="1600" dirty="0"/>
              <a:t>ot chuẩn điều khiển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3CB08E-3AA9-0A49-A9D6-80B52BB58CA1}"/>
              </a:ext>
            </a:extLst>
          </p:cNvPr>
          <p:cNvSpPr txBox="1"/>
          <p:nvPr/>
        </p:nvSpPr>
        <p:spPr>
          <a:xfrm>
            <a:off x="7246392" y="4889759"/>
            <a:ext cx="99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M</a:t>
            </a:r>
            <a:r>
              <a:rPr lang="en-US" dirty="0"/>
              <a:t>a</a:t>
            </a:r>
            <a:r>
              <a:rPr lang="en-VN" dirty="0"/>
              <a:t>xtr =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DEB8F0D-36B2-8545-BE1C-8BD5A0F0AF4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36175" y="4877502"/>
            <a:ext cx="1115196" cy="3751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2E94020-135F-2946-889A-265139607E83}"/>
              </a:ext>
            </a:extLst>
          </p:cNvPr>
          <p:cNvSpPr txBox="1"/>
          <p:nvPr/>
        </p:nvSpPr>
        <p:spPr>
          <a:xfrm>
            <a:off x="7235563" y="5181012"/>
            <a:ext cx="1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VN" dirty="0"/>
              <a:t>ấy hàng cuối = s</a:t>
            </a:r>
            <a:r>
              <a:rPr lang="en-VN" baseline="30000" dirty="0"/>
              <a:t>T</a:t>
            </a:r>
            <a:endParaRPr lang="en-VN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4894A3F-18CF-BE4F-A3D1-C93914ED8E3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41571" y="4741491"/>
            <a:ext cx="923590" cy="71417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30C0F8-8A33-4D4B-9EEC-BC51AB158F9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14316" y="5524299"/>
            <a:ext cx="1308100" cy="36195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5B4AAC9-E249-5D4E-B4E5-87DBC39A8803}"/>
              </a:ext>
            </a:extLst>
          </p:cNvPr>
          <p:cNvSpPr txBox="1"/>
          <p:nvPr/>
        </p:nvSpPr>
        <p:spPr>
          <a:xfrm>
            <a:off x="7231275" y="6008001"/>
            <a:ext cx="308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[s</a:t>
            </a:r>
            <a:r>
              <a:rPr lang="en-VN" baseline="30000" dirty="0"/>
              <a:t>T </a:t>
            </a:r>
            <a:r>
              <a:rPr lang="en-VN" dirty="0"/>
              <a:t>, s</a:t>
            </a:r>
            <a:r>
              <a:rPr lang="en-VN" baseline="30000" dirty="0"/>
              <a:t>T</a:t>
            </a:r>
            <a:r>
              <a:rPr lang="en-VN" dirty="0"/>
              <a:t>A , s</a:t>
            </a:r>
            <a:r>
              <a:rPr lang="en-VN" baseline="30000" dirty="0"/>
              <a:t>T</a:t>
            </a:r>
            <a:r>
              <a:rPr lang="en-VN" dirty="0"/>
              <a:t>A</a:t>
            </a:r>
            <a:r>
              <a:rPr lang="en-VN" baseline="30000" dirty="0"/>
              <a:t>2</a:t>
            </a:r>
            <a:r>
              <a:rPr lang="en-VN" dirty="0"/>
              <a:t>, s</a:t>
            </a:r>
            <a:r>
              <a:rPr lang="en-VN" baseline="30000" dirty="0"/>
              <a:t>T</a:t>
            </a:r>
            <a:r>
              <a:rPr lang="en-VN" dirty="0"/>
              <a:t>A</a:t>
            </a:r>
            <a:r>
              <a:rPr lang="en-VN" baseline="30000" dirty="0"/>
              <a:t>3</a:t>
            </a:r>
            <a:r>
              <a:rPr lang="en-VN" dirty="0"/>
              <a:t>  ]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AFA32C3-AC6F-F546-AD7A-9663219079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02405" y="5774602"/>
            <a:ext cx="2156206" cy="28985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BF4F940-1705-F447-8B22-C05C82C022F1}"/>
              </a:ext>
            </a:extLst>
          </p:cNvPr>
          <p:cNvSpPr txBox="1"/>
          <p:nvPr/>
        </p:nvSpPr>
        <p:spPr>
          <a:xfrm>
            <a:off x="9600122" y="5774602"/>
            <a:ext cx="196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=&gt; [                      ]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45D2962-EA79-5C4E-9365-7AA19C8E1F5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77304" y="5822666"/>
            <a:ext cx="184150" cy="27305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C85E980-4BF9-5746-8B74-60D91FE1CB7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66688" y="5825420"/>
            <a:ext cx="152400" cy="2857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6C97C2E-8D4B-1141-A482-6A0D6A9E74D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738636" y="5819491"/>
            <a:ext cx="292100" cy="279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B79A06D-36BC-064A-8BE9-CB965C482F3A}"/>
              </a:ext>
            </a:extLst>
          </p:cNvPr>
          <p:cNvSpPr txBox="1"/>
          <p:nvPr/>
        </p:nvSpPr>
        <p:spPr>
          <a:xfrm>
            <a:off x="9976048" y="5817265"/>
            <a:ext cx="152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     ,    ….       ,1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F46E92-D403-DC49-8907-A74A13FD0673}"/>
              </a:ext>
            </a:extLst>
          </p:cNvPr>
          <p:cNvSpPr txBox="1"/>
          <p:nvPr/>
        </p:nvSpPr>
        <p:spPr>
          <a:xfrm>
            <a:off x="10169379" y="5524299"/>
            <a:ext cx="93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</a:t>
            </a:r>
            <a:r>
              <a:rPr lang="en-VN" sz="1400" dirty="0"/>
              <a:t>ệ số 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1C7F2E-FE76-4541-A6A7-7F5867CF9ECD}"/>
              </a:ext>
            </a:extLst>
          </p:cNvPr>
          <p:cNvSpPr txBox="1"/>
          <p:nvPr/>
        </p:nvSpPr>
        <p:spPr>
          <a:xfrm>
            <a:off x="7359555" y="6305379"/>
            <a:ext cx="67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R =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3333E8-9CBC-FF46-87F1-15401B09EB4D}"/>
              </a:ext>
            </a:extLst>
          </p:cNvPr>
          <p:cNvSpPr txBox="1"/>
          <p:nvPr/>
        </p:nvSpPr>
        <p:spPr>
          <a:xfrm>
            <a:off x="7691762" y="6288269"/>
            <a:ext cx="308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[s</a:t>
            </a:r>
            <a:r>
              <a:rPr lang="en-VN" baseline="30000" dirty="0"/>
              <a:t>T </a:t>
            </a:r>
            <a:r>
              <a:rPr lang="en-VN" dirty="0"/>
              <a:t>, s</a:t>
            </a:r>
            <a:r>
              <a:rPr lang="en-VN" baseline="30000" dirty="0"/>
              <a:t>T</a:t>
            </a:r>
            <a:r>
              <a:rPr lang="en-VN" dirty="0"/>
              <a:t>A , s</a:t>
            </a:r>
            <a:r>
              <a:rPr lang="en-VN" baseline="30000" dirty="0"/>
              <a:t>T</a:t>
            </a:r>
            <a:r>
              <a:rPr lang="en-VN" dirty="0"/>
              <a:t>A</a:t>
            </a:r>
            <a:r>
              <a:rPr lang="en-VN" baseline="30000" dirty="0"/>
              <a:t>2</a:t>
            </a:r>
            <a:r>
              <a:rPr lang="en-VN" dirty="0"/>
              <a:t>, s</a:t>
            </a:r>
            <a:r>
              <a:rPr lang="en-VN" baseline="30000" dirty="0"/>
              <a:t>T</a:t>
            </a:r>
            <a:r>
              <a:rPr lang="en-VN" dirty="0"/>
              <a:t>A</a:t>
            </a:r>
            <a:r>
              <a:rPr lang="en-VN" baseline="30000" dirty="0"/>
              <a:t>3</a:t>
            </a:r>
            <a:r>
              <a:rPr lang="en-VN" dirty="0"/>
              <a:t>  ] . 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D532128-5E8C-3340-A049-D3612478D7A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855039" y="6285814"/>
            <a:ext cx="184150" cy="2730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313FFA6-28E7-6540-ABEF-04CB0A5E5F7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4423" y="6288568"/>
            <a:ext cx="152400" cy="2857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FBD9079-88B6-BD49-8393-5F69EED79E5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16371" y="6282639"/>
            <a:ext cx="292100" cy="2794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4320598-C186-C542-B331-11E06D3162CA}"/>
              </a:ext>
            </a:extLst>
          </p:cNvPr>
          <p:cNvSpPr txBox="1"/>
          <p:nvPr/>
        </p:nvSpPr>
        <p:spPr>
          <a:xfrm>
            <a:off x="9701880" y="6265686"/>
            <a:ext cx="308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[     ,    ….       ,1 ] </a:t>
            </a:r>
          </a:p>
          <a:p>
            <a:r>
              <a:rPr lang="en-VN" sz="1600" dirty="0"/>
              <a:t>(nhân vô hướng)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A66736E-3F7E-304E-9FB2-A8F157F5BBD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220623" y="2435894"/>
            <a:ext cx="1921848" cy="19828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1919359-FCB1-614E-90C9-4B40C42C6B2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503956" y="2669856"/>
            <a:ext cx="1581676" cy="17686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E43E6B1-B78C-764F-AD59-34840AA3A232}"/>
              </a:ext>
            </a:extLst>
          </p:cNvPr>
          <p:cNvSpPr txBox="1"/>
          <p:nvPr/>
        </p:nvSpPr>
        <p:spPr>
          <a:xfrm>
            <a:off x="10442887" y="2882930"/>
            <a:ext cx="192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Ứ</a:t>
            </a:r>
            <a:r>
              <a:rPr lang="en-VN" sz="1400" dirty="0"/>
              <a:t>ng với bậc 1,2,…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1E90A-0B09-8C4F-AA04-8F6B3289E23C}"/>
              </a:ext>
            </a:extLst>
          </p:cNvPr>
          <p:cNvSpPr txBox="1"/>
          <p:nvPr/>
        </p:nvSpPr>
        <p:spPr>
          <a:xfrm>
            <a:off x="2740578" y="3097131"/>
            <a:ext cx="13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ấu trúc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BE7F17-6AD1-E742-9C8A-20DB0E721DEA}"/>
              </a:ext>
            </a:extLst>
          </p:cNvPr>
          <p:cNvSpPr txBox="1"/>
          <p:nvPr/>
        </p:nvSpPr>
        <p:spPr>
          <a:xfrm>
            <a:off x="3310594" y="4783427"/>
            <a:ext cx="13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ấu trúc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D2586-E395-9844-97CA-3E19EA857680}"/>
              </a:ext>
            </a:extLst>
          </p:cNvPr>
          <p:cNvSpPr txBox="1"/>
          <p:nvPr/>
        </p:nvSpPr>
        <p:spPr>
          <a:xfrm>
            <a:off x="6370910" y="981759"/>
            <a:ext cx="139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Đ</a:t>
            </a:r>
            <a:r>
              <a:rPr lang="en-VN" sz="1400" dirty="0"/>
              <a:t>iều khiển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8B4-CC1E-9041-AA4E-C2CBD0F4E78D}"/>
              </a:ext>
            </a:extLst>
          </p:cNvPr>
          <p:cNvSpPr txBox="1"/>
          <p:nvPr/>
        </p:nvSpPr>
        <p:spPr>
          <a:xfrm>
            <a:off x="8731399" y="969664"/>
            <a:ext cx="139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Đ</a:t>
            </a:r>
            <a:r>
              <a:rPr lang="en-VN" sz="1400" dirty="0"/>
              <a:t>iều khiển</a:t>
            </a:r>
          </a:p>
        </p:txBody>
      </p:sp>
    </p:spTree>
    <p:extLst>
      <p:ext uri="{BB962C8B-B14F-4D97-AF65-F5344CB8AC3E}">
        <p14:creationId xmlns:p14="http://schemas.microsoft.com/office/powerpoint/2010/main" val="376911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6236D-9640-AA45-854E-A6604CCE7A67}"/>
              </a:ext>
            </a:extLst>
          </p:cNvPr>
          <p:cNvSpPr txBox="1"/>
          <p:nvPr/>
        </p:nvSpPr>
        <p:spPr>
          <a:xfrm>
            <a:off x="617516" y="213756"/>
            <a:ext cx="62464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</a:t>
            </a:r>
            <a:r>
              <a:rPr lang="en-VN" dirty="0"/>
              <a:t>ưa về mô hình (pt) trạng thái chuẩn đk ( chuẩn qsat tương tự)</a:t>
            </a:r>
          </a:p>
          <a:p>
            <a:endParaRPr lang="en-VN" dirty="0"/>
          </a:p>
          <a:p>
            <a:endParaRPr lang="en-VN" dirty="0"/>
          </a:p>
          <a:p>
            <a:endParaRPr lang="en-VN" dirty="0"/>
          </a:p>
          <a:p>
            <a:endParaRPr lang="en-VN" dirty="0"/>
          </a:p>
          <a:p>
            <a:endParaRPr lang="en-VN" dirty="0"/>
          </a:p>
          <a:p>
            <a:endParaRPr lang="en-VN" dirty="0"/>
          </a:p>
          <a:p>
            <a:r>
              <a:rPr lang="en-VN" dirty="0"/>
              <a:t>B1 : để hệ số bậc cao nhất dưới mẫu = 1</a:t>
            </a:r>
          </a:p>
          <a:p>
            <a:r>
              <a:rPr lang="en-VN" dirty="0"/>
              <a:t>B2 : mẫu hệ số từ nhỏ đến lớn là hàng cuối (trừ bậc lớn nhất)</a:t>
            </a:r>
          </a:p>
          <a:p>
            <a:r>
              <a:rPr lang="en-VN" dirty="0"/>
              <a:t>B3 : tử hệ số từ nhỏ đến lớn là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18847-3431-9745-A673-FD67E757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6" y="676893"/>
            <a:ext cx="2286014" cy="1406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6761F-704E-384C-A1AE-77CED1ED7298}"/>
              </a:ext>
            </a:extLst>
          </p:cNvPr>
          <p:cNvSpPr txBox="1"/>
          <p:nvPr/>
        </p:nvSpPr>
        <p:spPr>
          <a:xfrm>
            <a:off x="1337885" y="3034229"/>
            <a:ext cx="515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hiết kế bộ quan sát trạng thái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54E0D-221E-FF44-8927-2B438CA3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2" y="3786302"/>
            <a:ext cx="1669391" cy="887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AD0B2-7A04-2443-B916-86B526FDE507}"/>
              </a:ext>
            </a:extLst>
          </p:cNvPr>
          <p:cNvSpPr txBox="1"/>
          <p:nvPr/>
        </p:nvSpPr>
        <p:spPr>
          <a:xfrm>
            <a:off x="296882" y="3416970"/>
            <a:ext cx="37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huyển sang đối tượng đối ngẫu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810C6-9DDF-E047-A1E1-257971D4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42" y="4673358"/>
            <a:ext cx="1242703" cy="19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388F0-E292-D741-B55C-AC60EC105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368" y="4659545"/>
            <a:ext cx="1837055" cy="20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2689B-ED4F-EE4C-B356-C22D05A39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2" y="5065244"/>
            <a:ext cx="886397" cy="36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CF4D0-2094-8B48-8ADB-30B96CEDB8CD}"/>
              </a:ext>
            </a:extLst>
          </p:cNvPr>
          <p:cNvSpPr txBox="1"/>
          <p:nvPr/>
        </p:nvSpPr>
        <p:spPr>
          <a:xfrm>
            <a:off x="2505692" y="3977135"/>
            <a:ext cx="445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(PT q</a:t>
            </a:r>
            <a:r>
              <a:rPr lang="en-VN" dirty="0"/>
              <a:t>uan sát đc khi đối ngẫu điều khiển đc)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C9B19-EE23-C044-AF00-D7A651B9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258" y="0"/>
            <a:ext cx="4848273" cy="2905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C33F4-D0D2-5242-B436-C5E8797806AC}"/>
              </a:ext>
            </a:extLst>
          </p:cNvPr>
          <p:cNvSpPr txBox="1"/>
          <p:nvPr/>
        </p:nvSpPr>
        <p:spPr>
          <a:xfrm>
            <a:off x="2636321" y="5474936"/>
            <a:ext cx="334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VN" dirty="0"/>
              <a:t>ai lệch tĩnh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AFC4C-7F23-E143-B0DE-80FB918624A5}"/>
              </a:ext>
            </a:extLst>
          </p:cNvPr>
          <p:cNvSpPr txBox="1"/>
          <p:nvPr/>
        </p:nvSpPr>
        <p:spPr>
          <a:xfrm>
            <a:off x="291852" y="6342810"/>
            <a:ext cx="600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VN" dirty="0"/>
              <a:t>im e(t) = lim s(R(s)-Y(s)) = lim sU(s)(1-G</a:t>
            </a:r>
            <a:r>
              <a:rPr lang="en-VN" baseline="-25000" dirty="0"/>
              <a:t>k</a:t>
            </a:r>
            <a:r>
              <a:rPr lang="en-VN" dirty="0"/>
              <a:t>(s)).   (t-&gt;0 =&gt; s-&gt;∞)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50AA8-1554-104C-81A1-EE8ABBC84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62" y="6003909"/>
            <a:ext cx="1769063" cy="244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8993F1-7F94-0547-8A66-D2D6887B2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773" y="3551569"/>
            <a:ext cx="1325336" cy="68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696E41-E3CC-9B4B-A691-FAC6146190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892" y="3368272"/>
            <a:ext cx="2812775" cy="14641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1A2A5D-115A-DD40-8939-01228CE58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919" y="4346467"/>
            <a:ext cx="2075460" cy="485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F61EE2-310A-9847-A503-FAED8D5BB7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6597" y="4832457"/>
            <a:ext cx="2396424" cy="315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1AAC53-CD5E-2E48-9FC9-49F80739CA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9138" y="5133342"/>
            <a:ext cx="4102673" cy="17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5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601</Words>
  <Application>Microsoft Macintosh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HAI 20191813</dc:creator>
  <cp:lastModifiedBy>LE THANH HAI 20191813</cp:lastModifiedBy>
  <cp:revision>49</cp:revision>
  <dcterms:created xsi:type="dcterms:W3CDTF">2021-06-04T02:06:47Z</dcterms:created>
  <dcterms:modified xsi:type="dcterms:W3CDTF">2021-06-14T05:06:51Z</dcterms:modified>
</cp:coreProperties>
</file>